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58" r:id="rId5"/>
    <p:sldId id="257" r:id="rId6"/>
    <p:sldId id="260" r:id="rId7"/>
    <p:sldId id="261" r:id="rId8"/>
    <p:sldId id="262" r:id="rId9"/>
    <p:sldId id="266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000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6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262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68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41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061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3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59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653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347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188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142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8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SpaceDev</a:t>
            </a:r>
            <a:endParaRPr lang="hu-HU" sz="18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3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uiExpand="1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2000">
              <a:schemeClr val="accent1">
                <a:lumMod val="50000"/>
              </a:schemeClr>
            </a:gs>
            <a:gs pos="83000">
              <a:srgbClr val="002060"/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7464" y="713064"/>
            <a:ext cx="85232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Csapattagok</a:t>
            </a:r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algn="ctr"/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Szeszák Ádám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Teket Dávid</a:t>
            </a:r>
          </a:p>
          <a:p>
            <a:pPr algn="ctr"/>
            <a:r>
              <a:rPr lang="hu-HU" sz="4000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Musatics</a:t>
            </a:r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Gilbert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Grecmájer Máté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Tóth Előd</a:t>
            </a:r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037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6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rPr>
              <a:t>A fejlesztés során érintettek</a:t>
            </a:r>
            <a:endParaRPr lang="hu-HU" sz="6600" dirty="0">
              <a:solidFill>
                <a:schemeClr val="accent4">
                  <a:lumMod val="60000"/>
                  <a:lumOff val="40000"/>
                </a:schemeClr>
              </a:solidFill>
              <a:latin typeface="+mn-lt"/>
            </a:endParaRPr>
          </a:p>
        </p:txBody>
      </p:sp>
      <p:graphicFrame>
        <p:nvGraphicFramePr>
          <p:cNvPr id="6" name="Tartalom helye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2964523"/>
              </p:ext>
            </p:extLst>
          </p:nvPr>
        </p:nvGraphicFramePr>
        <p:xfrm>
          <a:off x="838200" y="1825625"/>
          <a:ext cx="10515600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smtClean="0"/>
                        <a:t>Elnevezés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smtClean="0"/>
                        <a:t>Szerep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Programozó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Egyeztet,tervez,megvalósít,tesztel stb.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Grafikus programozó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Tanulmányozza a problémát és algebrai úton lehető legkevesebb</a:t>
                      </a:r>
                      <a:r>
                        <a:rPr lang="hu-HU" baseline="0" dirty="0" smtClean="0"/>
                        <a:t> elágazással megoldja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err="1" smtClean="0"/>
                        <a:t>Koncept</a:t>
                      </a:r>
                      <a:r>
                        <a:rPr lang="hu-HU" dirty="0" smtClean="0"/>
                        <a:t> grafikus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Rajzol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Modellező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Modellt készít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Grafikus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Rajzol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Pálya szerkesztő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Szerkeszt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Tervező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Ötleteket gyűjt,megbeszéli a csapat többi tagjával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Zeneszerző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Zenét készít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Hangeffekt készítő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Hangokat generál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Marketing</a:t>
                      </a:r>
                      <a:r>
                        <a:rPr lang="hu-HU" baseline="0" dirty="0" smtClean="0"/>
                        <a:t> Management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Elad</a:t>
                      </a:r>
                      <a:endParaRPr lang="hu-H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307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orig09.deviantart.net/b435/f/2007/307/d/7/planet_surfacing_with_clouds_by_nvse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42874"/>
            <a:ext cx="5140325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99100" y="142874"/>
            <a:ext cx="57658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Kicsit a </a:t>
            </a:r>
            <a:r>
              <a:rPr lang="hu-HU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Crystal</a:t>
            </a:r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Zikawata</a:t>
            </a:r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történetéről:</a:t>
            </a:r>
            <a:endParaRPr lang="hu-HU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Galaktikus Federáció egy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békefenntartó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egység külső kapcsolatokkal különböző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fegyvergyártó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cégekkel és más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politikai hatalmakkal. Ha két vagy több politikai hatalom a szektorban háborús helyzetbe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kerül,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az ő feladatuk az ügyet tárgyalások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során,vagy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 tovább fajul a helyzet akkor erőszakot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bevetve elintézni.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De mit tesz egy ilyen jellegű hadsereg amikor ők vannak veszélyeztetve?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neves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fegyvergyártó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AWS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(Advanced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Weaponary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Solutions)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megtámadta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nyersanyagaiért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teljes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mértékű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monopóliumot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tudjon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biztosítani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saját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részre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szektorban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békefenntartó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ezáltal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kiderítette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szövetséges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csak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ő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bolygójuk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pályázik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hanem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egy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Crystal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Zikawata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néven futó kristályosító fegyvert készít,mellyel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inváziót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tervez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nyersanyagok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erőszakos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eltulajdonítására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téged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küld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helyzet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felderítésére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és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elhárítására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amely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akár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háborúba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is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torkollhat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ellen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7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51802" cy="3685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802" y="3685388"/>
            <a:ext cx="5640198" cy="31726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38925" y="95250"/>
            <a:ext cx="32099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Koncept renderek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762250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Energia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1075" y="2762250"/>
            <a:ext cx="17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Pajzs és Páncél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34250" y="5134653"/>
            <a:ext cx="155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Forgás mérő &gt;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38925" y="4211515"/>
            <a:ext cx="160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^ „3D” radar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58299" y="467308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 Célkereszt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5125" y="5715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Mire kell energia?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pajzs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fenntartására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és regenerálására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Lövéshez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3D nézet esetén hajtómű használata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 az energia elfogy más egységektől vesz el energiát az űrhajó az egység működtettéséhez.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Így a pajzs sebződés nélkül is redukálódhat nullára.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250" y="3857625"/>
            <a:ext cx="51625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Radar vizuálisan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megjelenítheti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különböző magassági pontokban a különböző ellenségeket, a jelző egység nagyságával a „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kamerához”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közelebb eső dolgok nagyobbnak látszanak elven. Ez az elem nem szükséges a felülnézetes formátumban. Vissza ebben a helyzetben nem lehet menni, és elég a látótér a játékos előtt.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03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vie1-1.xx.fbcdn.net/v/t34.0-12/14593771_1197875906941576_290097004_n.jpg?oh=a84cc5b598377303a8ab421b23b05dd6&amp;oe=57FF515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6477000" cy="357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" y="3683000"/>
            <a:ext cx="6388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Az új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hud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terv.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 megjelenítése sokkal több információt közöl. 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91" y="-107154"/>
            <a:ext cx="2167889" cy="4554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77001" y="1"/>
            <a:ext cx="5714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Miben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lészül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?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C# alatt készítenénk el DirectX11 alkalmazásával Windows 10 Pro operációs rendszerre. 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Milyen külső adatbázisokat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használunk?</a:t>
            </a:r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Obj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formátumot modellekhez</a:t>
            </a: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Módosított .map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fájlrendszert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hogy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vertex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adatokat</a:t>
            </a:r>
          </a:p>
          <a:p>
            <a:r>
              <a:rPr lang="hu-HU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 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tudjon tárolni domborzat kezelésére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Json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felülnézeti esetben az ellenségek útvonalának </a:t>
            </a:r>
          </a:p>
          <a:p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Megvalósításásra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.PNG kép formátum textúrák tárolására.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4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rot="5400000">
            <a:off x="2735108" y="3551764"/>
            <a:ext cx="2152482" cy="2136298"/>
          </a:xfrm>
          <a:prstGeom prst="bentConnector3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743200" y="5696154"/>
            <a:ext cx="1901629" cy="614994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Nagy szárny. Lassabb mozgás, viszont több találatot visel el.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Elbow Connector 11"/>
          <p:cNvCxnSpPr/>
          <p:nvPr/>
        </p:nvCxnSpPr>
        <p:spPr>
          <a:xfrm rot="16200000" flipH="1">
            <a:off x="4632287" y="4462521"/>
            <a:ext cx="1959078" cy="315589"/>
          </a:xfrm>
          <a:prstGeom prst="bentConnector3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769621" y="5590957"/>
            <a:ext cx="2322414" cy="81145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Kis test energia generátorral, biztosítja a hajó mozgását, plusz speciális fegyvert tárol, és erre kapcsolódik a hajtómű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6344156" y="1116062"/>
            <a:ext cx="0" cy="70400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096715" y="1399922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836503" y="1399922"/>
            <a:ext cx="2403334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legtöbb esetben az orrban lesz a pilótafülke. Ennek a variációi több páncélt vagy gyorsabb hajót biztosít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44156" y="492975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Elsődleges löveg számára fentartott üreg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7281483" y="3640776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021271" y="3640776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szárnyak oldala kítünő egy harmadik löveg elhelyezésére.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3077008" y="2619569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492497" y="2619569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Szárnyra csatolható másodlagos lövegek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94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 bright="-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6612" y="177282"/>
            <a:ext cx="315374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front vagy elsődleges löveg a Rare vagy másodlagos löveggel párhuzamosan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működik,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mindkettő energiát fogyaszt, mindkettő olyan mértékben fogyaszt energiát viszont amilyen erősségű a löveg (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gyenge fegyver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esetén kevés az energia felhasználás, erős rakéták esetén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nagy,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vagy kicsi de lassabban lő). A játékos maga fogja eldönteni hogy a másodlagos löveget fel szeretné-e a gépre rakni vagy csak az elsődleges fegyverzetet kívánja használni.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side vagy harmadik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lövegtípus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tölténnyel működik. 5 másodpercenként generál egy töltényt. Típusonként a fegyver maximálisan tárolt tölténye változik.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01608" y="111967"/>
            <a:ext cx="3872204" cy="36933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Speciális támadások csak az űrhajó túltöltése esetén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jöhetnek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létre, de túltöltés során a játékos eldöntheti hogy a plusz energiát egy speciális támadásba viszi át lenullázva a plusz és az össz energiát, vagy általános célú felhasználásra irányítja. (pajzs töltése,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fegyverrendszer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használata, hajtómű működtetése)</a:t>
            </a:r>
          </a:p>
          <a:p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speciális támadás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típusától </a:t>
            </a:r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függően változik hogy mekkora a maximális túltöltés mértéke.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68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Köszönjük a figyelmet!</a:t>
            </a:r>
            <a:endParaRPr lang="hu-HU" sz="12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22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625</Words>
  <Application>Microsoft Office PowerPoint</Application>
  <PresentationFormat>Szélesvásznú</PresentationFormat>
  <Paragraphs>82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Broadway</vt:lpstr>
      <vt:lpstr>Calibri</vt:lpstr>
      <vt:lpstr>Calibri Light</vt:lpstr>
      <vt:lpstr>Office Theme</vt:lpstr>
      <vt:lpstr>SpaceDev</vt:lpstr>
      <vt:lpstr>PowerPoint bemutató</vt:lpstr>
      <vt:lpstr>A fejlesztés során érintettek</vt:lpstr>
      <vt:lpstr>PowerPoint bemutató</vt:lpstr>
      <vt:lpstr>PowerPoint bemutató</vt:lpstr>
      <vt:lpstr>PowerPoint bemutató</vt:lpstr>
      <vt:lpstr>PowerPoint bemutató</vt:lpstr>
      <vt:lpstr>PowerPoint bemutató</vt:lpstr>
      <vt:lpstr>Köszönjük a figyelmet!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SpaceDev</dc:title>
  <dc:creator>Multi</dc:creator>
  <cp:lastModifiedBy>Scitrix</cp:lastModifiedBy>
  <cp:revision>33</cp:revision>
  <dcterms:created xsi:type="dcterms:W3CDTF">2016-09-13T21:06:07Z</dcterms:created>
  <dcterms:modified xsi:type="dcterms:W3CDTF">2016-10-11T13:03:21Z</dcterms:modified>
</cp:coreProperties>
</file>

<file path=docProps/thumbnail.jpeg>
</file>